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2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B70B-30C4-EA7B-0283-D7933B04D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AEA824-DC6F-089B-26E4-DAA6ED971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1E05A-183D-E3AD-BD83-0B1AC3388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D7E0-E5FD-4D3B-A352-3CD263B3A56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8031B-7623-E3D9-DA80-FF0F0800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27BB8-BC5E-55DE-7DF1-485FBA55E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D7E3A-9A65-4EAE-94C8-C53516DD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32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73507-ABE8-BA03-946E-D746764E2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2B391-BCDD-0FFA-51ED-7DE058F04E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80212-4E8A-18AA-F54E-FB877FDAB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D7E0-E5FD-4D3B-A352-3CD263B3A56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39DE7-3328-EFBB-CE47-C3094F3CD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54A79-A794-55D1-D5DB-FA3C35AE9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D7E3A-9A65-4EAE-94C8-C53516DD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59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206C38-29CF-2BF6-2489-77D97B3B7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A13847-26E5-0E0E-5A75-D631A90E5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BC557-7E69-03BD-C801-2333D1D92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D7E0-E5FD-4D3B-A352-3CD263B3A56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540A9-08B3-60CC-10FF-D5A7E48DA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8BAB1-100B-924B-D0AD-B7B8ED5D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D7E3A-9A65-4EAE-94C8-C53516DD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9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884AA-AD00-982F-1C7A-75C52CA2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88BD5-77D0-A151-6F36-4448DAA09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DB68F-6B3F-FF9B-2AE4-0F42EFDB7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D7E0-E5FD-4D3B-A352-3CD263B3A56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0DF47-76F7-C1E4-5F46-49D7A976D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1826E-5C44-01BA-D047-E80A7AEE2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D7E3A-9A65-4EAE-94C8-C53516DD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33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9640C-669D-2689-CE54-A88951FA3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2DEBA-0C6C-E733-5B7E-136870F06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45E7C-4C30-8434-72C7-E3D56BB1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D7E0-E5FD-4D3B-A352-3CD263B3A56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4E1E8-9EF6-18F6-AAE2-29D3FE895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22D20-1171-097A-E1BD-509870196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D7E3A-9A65-4EAE-94C8-C53516DD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99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57683-E86C-CD2E-7A6E-8A7A9161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AB3E1-CF95-D6DC-3D35-5FE67099A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01368-02E5-FD17-8333-A03D16A99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1053D-277D-353E-2751-8CB00DCFE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D7E0-E5FD-4D3B-A352-3CD263B3A56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4234E-5510-C2D8-B273-E973D1B8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F03ED-45F0-AE8E-77E3-EAF2CF27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D7E3A-9A65-4EAE-94C8-C53516DD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16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35CAE-91C0-81EC-1532-649976265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F3E73-612E-C688-E684-AE9CE4EC4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7084E3-E8CF-723A-BB46-9EB8D0623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E15C11-6AA2-CF76-D71A-1C252653BE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0F46D7-F1D8-5197-F6F7-96A756B4ED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F47972-CF09-0C34-3046-36F34B674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D7E0-E5FD-4D3B-A352-3CD263B3A56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795D39-7C6F-0CC0-BEC9-F42CBD305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1DD59-411C-6C4A-A49A-07F98D50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D7E3A-9A65-4EAE-94C8-C53516DD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99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4A97-BC79-6F4C-0738-C1DD0C42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13E828-08C9-970A-D520-BDF11CC82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D7E0-E5FD-4D3B-A352-3CD263B3A56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90C218-77E7-DFA5-D246-F0435FAEE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6BD5C-93A2-CAB2-5D1C-A86B70135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D7E3A-9A65-4EAE-94C8-C53516DD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81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D7BDBA-5B5F-6198-7FE0-B281BAB63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D7E0-E5FD-4D3B-A352-3CD263B3A56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56FFA8-5FA8-3567-B8D4-13F1B3079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0A9C3-E0A8-70A5-88E0-533A34B0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D7E3A-9A65-4EAE-94C8-C53516DD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86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120CE-75FE-83A9-D6E7-A82ECD6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D83F9-F1AE-F3BC-831B-33A8B2656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C1249D-3FD6-4BBB-4D30-691C66412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CCE54-01E5-8817-D627-75522C86B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D7E0-E5FD-4D3B-A352-3CD263B3A56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3C896-F974-84E7-9C10-30B5EB9E7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D7EE7-CD9F-C19B-CFCB-CA9EF0074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D7E3A-9A65-4EAE-94C8-C53516DD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52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EF13-FB52-59E2-F473-4CD76190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C6E89F-6585-E589-B5C4-B750D61F42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9DBB3F-F3BB-FF1D-9E6A-AA9E37AD5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2F7A3-E112-56ED-B102-0E86B0A7B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D7E0-E5FD-4D3B-A352-3CD263B3A56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F91F36-82AC-5229-B400-5993B1107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E875D-7B26-5408-B452-38716C02D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D7E3A-9A65-4EAE-94C8-C53516DD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37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79758E-57A8-165D-FF76-CA5981ED1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3A57D-1485-6532-1735-DDE9D6C0B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0DD3F-7406-975D-EAAB-67B3E4E42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0D7E0-E5FD-4D3B-A352-3CD263B3A56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7AFBE-3F21-8A2E-A2F7-D380EC3524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E4DA9-C823-1F92-F76E-9C39A699C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D7E3A-9A65-4EAE-94C8-C53516DD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4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>
            <a:extLst>
              <a:ext uri="{FF2B5EF4-FFF2-40B4-BE49-F238E27FC236}">
                <a16:creationId xmlns:a16="http://schemas.microsoft.com/office/drawing/2014/main" id="{4CEEF696-3967-EB7B-581B-52239631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599" y="2857496"/>
            <a:ext cx="5332800" cy="3999600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6E9288E0-A6B4-B8CF-3C83-7E7C6D68D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8021" y="555479"/>
            <a:ext cx="3069357" cy="2302018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DE513333-DA5A-F8B0-2EF9-C1BDF6AC06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1321" y="555479"/>
            <a:ext cx="3069356" cy="2302017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929D823C-BC52-1674-1B67-E4FBCCF740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4621" y="555480"/>
            <a:ext cx="3069356" cy="23020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46A8A9-25E6-609C-2FAE-AB889A1C5982}"/>
              </a:ext>
            </a:extLst>
          </p:cNvPr>
          <p:cNvSpPr/>
          <p:nvPr/>
        </p:nvSpPr>
        <p:spPr>
          <a:xfrm>
            <a:off x="5101560" y="3221567"/>
            <a:ext cx="347133" cy="4148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71C60B-A279-7293-9326-E7B0C40A2562}"/>
              </a:ext>
            </a:extLst>
          </p:cNvPr>
          <p:cNvSpPr/>
          <p:nvPr/>
        </p:nvSpPr>
        <p:spPr>
          <a:xfrm>
            <a:off x="434622" y="555480"/>
            <a:ext cx="3069356" cy="2302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89A5FF-90B6-3791-0332-9E3CB33694B7}"/>
              </a:ext>
            </a:extLst>
          </p:cNvPr>
          <p:cNvSpPr/>
          <p:nvPr/>
        </p:nvSpPr>
        <p:spPr>
          <a:xfrm>
            <a:off x="4561321" y="555480"/>
            <a:ext cx="3069356" cy="2302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D9EC34-2CA5-0DC5-D185-896A7FF92F3E}"/>
              </a:ext>
            </a:extLst>
          </p:cNvPr>
          <p:cNvSpPr/>
          <p:nvPr/>
        </p:nvSpPr>
        <p:spPr>
          <a:xfrm>
            <a:off x="8688022" y="555480"/>
            <a:ext cx="3069356" cy="2302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BAE311-4CE5-1B04-13BB-CCD7F08B7D95}"/>
              </a:ext>
            </a:extLst>
          </p:cNvPr>
          <p:cNvSpPr/>
          <p:nvPr/>
        </p:nvSpPr>
        <p:spPr>
          <a:xfrm>
            <a:off x="6181051" y="4712511"/>
            <a:ext cx="347133" cy="4148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ED2A16-C2F5-375D-7469-0F7507A26CCF}"/>
              </a:ext>
            </a:extLst>
          </p:cNvPr>
          <p:cNvSpPr/>
          <p:nvPr/>
        </p:nvSpPr>
        <p:spPr>
          <a:xfrm>
            <a:off x="7467786" y="5963852"/>
            <a:ext cx="347133" cy="4148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ABD01C-4082-5DD2-5FEF-A83A3C61555B}"/>
              </a:ext>
            </a:extLst>
          </p:cNvPr>
          <p:cNvCxnSpPr>
            <a:cxnSpLocks/>
            <a:stCxn id="14" idx="2"/>
            <a:endCxn id="13" idx="1"/>
          </p:cNvCxnSpPr>
          <p:nvPr/>
        </p:nvCxnSpPr>
        <p:spPr>
          <a:xfrm>
            <a:off x="1969300" y="2857497"/>
            <a:ext cx="3132260" cy="5715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76DABB-0691-90F6-C1D7-05FB427B8F63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6095999" y="2857497"/>
            <a:ext cx="258619" cy="185501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9A5EA49-798D-AED5-951F-0FB9449E194B}"/>
              </a:ext>
            </a:extLst>
          </p:cNvPr>
          <p:cNvCxnSpPr>
            <a:cxnSpLocks/>
            <a:stCxn id="16" idx="2"/>
            <a:endCxn id="18" idx="3"/>
          </p:cNvCxnSpPr>
          <p:nvPr/>
        </p:nvCxnSpPr>
        <p:spPr>
          <a:xfrm flipH="1">
            <a:off x="7814919" y="2857497"/>
            <a:ext cx="2407781" cy="33137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361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E3A93941-4A49-68F7-C7A3-44E7B13E7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599" y="2857497"/>
            <a:ext cx="5332800" cy="3999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472F01F-8589-7C79-2F2B-BE66F572C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22" y="555483"/>
            <a:ext cx="3069356" cy="23020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CE90893-9AAE-83BE-A1CB-019E580A8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6599" y="555482"/>
            <a:ext cx="3069356" cy="23020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ADBA7BD-BFBA-3F32-652F-D4FC209009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88021" y="555482"/>
            <a:ext cx="3069357" cy="23020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46A8A9-25E6-609C-2FAE-AB889A1C5982}"/>
              </a:ext>
            </a:extLst>
          </p:cNvPr>
          <p:cNvSpPr/>
          <p:nvPr/>
        </p:nvSpPr>
        <p:spPr>
          <a:xfrm>
            <a:off x="5435600" y="3259667"/>
            <a:ext cx="347133" cy="4148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71C60B-A279-7293-9326-E7B0C40A2562}"/>
              </a:ext>
            </a:extLst>
          </p:cNvPr>
          <p:cNvSpPr/>
          <p:nvPr/>
        </p:nvSpPr>
        <p:spPr>
          <a:xfrm>
            <a:off x="434622" y="555480"/>
            <a:ext cx="3069356" cy="2302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89A5FF-90B6-3791-0332-9E3CB33694B7}"/>
              </a:ext>
            </a:extLst>
          </p:cNvPr>
          <p:cNvSpPr/>
          <p:nvPr/>
        </p:nvSpPr>
        <p:spPr>
          <a:xfrm>
            <a:off x="4561321" y="555480"/>
            <a:ext cx="3069356" cy="2302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D9EC34-2CA5-0DC5-D185-896A7FF92F3E}"/>
              </a:ext>
            </a:extLst>
          </p:cNvPr>
          <p:cNvSpPr/>
          <p:nvPr/>
        </p:nvSpPr>
        <p:spPr>
          <a:xfrm>
            <a:off x="8688022" y="555480"/>
            <a:ext cx="3069356" cy="2302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BAE311-4CE5-1B04-13BB-CCD7F08B7D95}"/>
              </a:ext>
            </a:extLst>
          </p:cNvPr>
          <p:cNvSpPr/>
          <p:nvPr/>
        </p:nvSpPr>
        <p:spPr>
          <a:xfrm>
            <a:off x="6466322" y="4744645"/>
            <a:ext cx="347133" cy="4148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ED2A16-C2F5-375D-7469-0F7507A26CCF}"/>
              </a:ext>
            </a:extLst>
          </p:cNvPr>
          <p:cNvSpPr/>
          <p:nvPr/>
        </p:nvSpPr>
        <p:spPr>
          <a:xfrm>
            <a:off x="8001000" y="5842000"/>
            <a:ext cx="347133" cy="4148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ABD01C-4082-5DD2-5FEF-A83A3C61555B}"/>
              </a:ext>
            </a:extLst>
          </p:cNvPr>
          <p:cNvCxnSpPr>
            <a:stCxn id="14" idx="2"/>
          </p:cNvCxnSpPr>
          <p:nvPr/>
        </p:nvCxnSpPr>
        <p:spPr>
          <a:xfrm>
            <a:off x="1969300" y="2857497"/>
            <a:ext cx="3466300" cy="6096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76DABB-0691-90F6-C1D7-05FB427B8F63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6095999" y="2857497"/>
            <a:ext cx="543890" cy="18871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9A5EA49-798D-AED5-951F-0FB9449E194B}"/>
              </a:ext>
            </a:extLst>
          </p:cNvPr>
          <p:cNvCxnSpPr>
            <a:cxnSpLocks/>
            <a:stCxn id="16" idx="2"/>
            <a:endCxn id="18" idx="3"/>
          </p:cNvCxnSpPr>
          <p:nvPr/>
        </p:nvCxnSpPr>
        <p:spPr>
          <a:xfrm flipH="1">
            <a:off x="8348133" y="2857497"/>
            <a:ext cx="1874567" cy="31919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43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5D76C201-A5EE-930A-8632-932A55733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552" y="2857495"/>
            <a:ext cx="5332800" cy="39996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AA2C3EC-6ACA-CC48-4023-4DFFDFE4F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526" y="555478"/>
            <a:ext cx="3069356" cy="230201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6EBFF8-ECED-8BCD-0A73-340B462A92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1227" y="577851"/>
            <a:ext cx="3069356" cy="230201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2BAD434-8E52-3AE9-4EC9-9074795C7A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88022" y="555479"/>
            <a:ext cx="3069356" cy="23020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46A8A9-25E6-609C-2FAE-AB889A1C5982}"/>
              </a:ext>
            </a:extLst>
          </p:cNvPr>
          <p:cNvSpPr/>
          <p:nvPr/>
        </p:nvSpPr>
        <p:spPr>
          <a:xfrm>
            <a:off x="5027140" y="3366557"/>
            <a:ext cx="347133" cy="4148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71C60B-A279-7293-9326-E7B0C40A2562}"/>
              </a:ext>
            </a:extLst>
          </p:cNvPr>
          <p:cNvSpPr/>
          <p:nvPr/>
        </p:nvSpPr>
        <p:spPr>
          <a:xfrm>
            <a:off x="434622" y="555480"/>
            <a:ext cx="3069356" cy="2302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89A5FF-90B6-3791-0332-9E3CB33694B7}"/>
              </a:ext>
            </a:extLst>
          </p:cNvPr>
          <p:cNvSpPr/>
          <p:nvPr/>
        </p:nvSpPr>
        <p:spPr>
          <a:xfrm>
            <a:off x="4561321" y="555480"/>
            <a:ext cx="3069356" cy="2302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D9EC34-2CA5-0DC5-D185-896A7FF92F3E}"/>
              </a:ext>
            </a:extLst>
          </p:cNvPr>
          <p:cNvSpPr/>
          <p:nvPr/>
        </p:nvSpPr>
        <p:spPr>
          <a:xfrm>
            <a:off x="8688022" y="555480"/>
            <a:ext cx="3069356" cy="2302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BAE311-4CE5-1B04-13BB-CCD7F08B7D95}"/>
              </a:ext>
            </a:extLst>
          </p:cNvPr>
          <p:cNvSpPr/>
          <p:nvPr/>
        </p:nvSpPr>
        <p:spPr>
          <a:xfrm>
            <a:off x="6177569" y="4577537"/>
            <a:ext cx="347133" cy="4148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ED2A16-C2F5-375D-7469-0F7507A26CCF}"/>
              </a:ext>
            </a:extLst>
          </p:cNvPr>
          <p:cNvSpPr/>
          <p:nvPr/>
        </p:nvSpPr>
        <p:spPr>
          <a:xfrm>
            <a:off x="7168661" y="5587675"/>
            <a:ext cx="347133" cy="4148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ABD01C-4082-5DD2-5FEF-A83A3C61555B}"/>
              </a:ext>
            </a:extLst>
          </p:cNvPr>
          <p:cNvCxnSpPr>
            <a:cxnSpLocks/>
            <a:stCxn id="14" idx="2"/>
            <a:endCxn id="13" idx="1"/>
          </p:cNvCxnSpPr>
          <p:nvPr/>
        </p:nvCxnSpPr>
        <p:spPr>
          <a:xfrm>
            <a:off x="1969300" y="2857497"/>
            <a:ext cx="3057840" cy="71649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76DABB-0691-90F6-C1D7-05FB427B8F63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6095999" y="2857497"/>
            <a:ext cx="255137" cy="17200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9A5EA49-798D-AED5-951F-0FB9449E194B}"/>
              </a:ext>
            </a:extLst>
          </p:cNvPr>
          <p:cNvCxnSpPr>
            <a:cxnSpLocks/>
            <a:stCxn id="16" idx="2"/>
            <a:endCxn id="18" idx="3"/>
          </p:cNvCxnSpPr>
          <p:nvPr/>
        </p:nvCxnSpPr>
        <p:spPr>
          <a:xfrm flipH="1">
            <a:off x="7515794" y="2857497"/>
            <a:ext cx="2706906" cy="29376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024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36F6C2B-DAB8-AFA9-B048-47DAD566C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598" y="2839157"/>
            <a:ext cx="5332800" cy="39996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2E3655B-02EC-A349-ED24-62012E02A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20" y="555480"/>
            <a:ext cx="3069356" cy="2302017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87DBF9C-E1A8-1185-0697-45F6BB0582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1319" y="555480"/>
            <a:ext cx="3069356" cy="2302017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F392A74-F119-4BE0-0AAF-AB7677C479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88020" y="537140"/>
            <a:ext cx="3069356" cy="23020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46A8A9-25E6-609C-2FAE-AB889A1C5982}"/>
              </a:ext>
            </a:extLst>
          </p:cNvPr>
          <p:cNvSpPr/>
          <p:nvPr/>
        </p:nvSpPr>
        <p:spPr>
          <a:xfrm>
            <a:off x="5047811" y="3412385"/>
            <a:ext cx="347133" cy="4148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71C60B-A279-7293-9326-E7B0C40A2562}"/>
              </a:ext>
            </a:extLst>
          </p:cNvPr>
          <p:cNvSpPr/>
          <p:nvPr/>
        </p:nvSpPr>
        <p:spPr>
          <a:xfrm>
            <a:off x="434622" y="555480"/>
            <a:ext cx="3069356" cy="2302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89A5FF-90B6-3791-0332-9E3CB33694B7}"/>
              </a:ext>
            </a:extLst>
          </p:cNvPr>
          <p:cNvSpPr/>
          <p:nvPr/>
        </p:nvSpPr>
        <p:spPr>
          <a:xfrm>
            <a:off x="4561321" y="555480"/>
            <a:ext cx="3069356" cy="2302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D9EC34-2CA5-0DC5-D185-896A7FF92F3E}"/>
              </a:ext>
            </a:extLst>
          </p:cNvPr>
          <p:cNvSpPr/>
          <p:nvPr/>
        </p:nvSpPr>
        <p:spPr>
          <a:xfrm>
            <a:off x="8688022" y="555480"/>
            <a:ext cx="3069356" cy="2302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BAE311-4CE5-1B04-13BB-CCD7F08B7D95}"/>
              </a:ext>
            </a:extLst>
          </p:cNvPr>
          <p:cNvSpPr/>
          <p:nvPr/>
        </p:nvSpPr>
        <p:spPr>
          <a:xfrm>
            <a:off x="6246284" y="4502388"/>
            <a:ext cx="347133" cy="4148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ED2A16-C2F5-375D-7469-0F7507A26CCF}"/>
              </a:ext>
            </a:extLst>
          </p:cNvPr>
          <p:cNvSpPr/>
          <p:nvPr/>
        </p:nvSpPr>
        <p:spPr>
          <a:xfrm>
            <a:off x="7245789" y="5592872"/>
            <a:ext cx="347133" cy="4148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ABD01C-4082-5DD2-5FEF-A83A3C61555B}"/>
              </a:ext>
            </a:extLst>
          </p:cNvPr>
          <p:cNvCxnSpPr>
            <a:cxnSpLocks/>
            <a:stCxn id="14" idx="2"/>
            <a:endCxn id="13" idx="1"/>
          </p:cNvCxnSpPr>
          <p:nvPr/>
        </p:nvCxnSpPr>
        <p:spPr>
          <a:xfrm>
            <a:off x="1969300" y="2857497"/>
            <a:ext cx="3078511" cy="7623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76DABB-0691-90F6-C1D7-05FB427B8F63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6095999" y="2857497"/>
            <a:ext cx="323852" cy="16448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9A5EA49-798D-AED5-951F-0FB9449E194B}"/>
              </a:ext>
            </a:extLst>
          </p:cNvPr>
          <p:cNvCxnSpPr>
            <a:cxnSpLocks/>
            <a:stCxn id="16" idx="2"/>
            <a:endCxn id="18" idx="3"/>
          </p:cNvCxnSpPr>
          <p:nvPr/>
        </p:nvCxnSpPr>
        <p:spPr>
          <a:xfrm flipH="1">
            <a:off x="7592922" y="2857497"/>
            <a:ext cx="2629778" cy="29428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44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534C6917-F1B3-9572-07CE-2B09B2358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599" y="2857497"/>
            <a:ext cx="5332800" cy="39996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D5C1FB4-F716-5B29-615D-6115A5732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8022" y="573820"/>
            <a:ext cx="3069356" cy="23020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CB1F13E-1BD9-C092-7DF1-5D09A5D8E4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1321" y="562738"/>
            <a:ext cx="3069356" cy="23020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446B490-C30A-76E1-6A56-5AE4AEC66B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4616" y="564650"/>
            <a:ext cx="3069356" cy="23020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46A8A9-25E6-609C-2FAE-AB889A1C5982}"/>
              </a:ext>
            </a:extLst>
          </p:cNvPr>
          <p:cNvSpPr/>
          <p:nvPr/>
        </p:nvSpPr>
        <p:spPr>
          <a:xfrm>
            <a:off x="5010056" y="3145892"/>
            <a:ext cx="347133" cy="4148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71C60B-A279-7293-9326-E7B0C40A2562}"/>
              </a:ext>
            </a:extLst>
          </p:cNvPr>
          <p:cNvSpPr/>
          <p:nvPr/>
        </p:nvSpPr>
        <p:spPr>
          <a:xfrm>
            <a:off x="434622" y="555480"/>
            <a:ext cx="3069356" cy="2302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89A5FF-90B6-3791-0332-9E3CB33694B7}"/>
              </a:ext>
            </a:extLst>
          </p:cNvPr>
          <p:cNvSpPr/>
          <p:nvPr/>
        </p:nvSpPr>
        <p:spPr>
          <a:xfrm>
            <a:off x="4561321" y="555480"/>
            <a:ext cx="3069356" cy="2302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D9EC34-2CA5-0DC5-D185-896A7FF92F3E}"/>
              </a:ext>
            </a:extLst>
          </p:cNvPr>
          <p:cNvSpPr/>
          <p:nvPr/>
        </p:nvSpPr>
        <p:spPr>
          <a:xfrm>
            <a:off x="8688022" y="555480"/>
            <a:ext cx="3069356" cy="2302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BAE311-4CE5-1B04-13BB-CCD7F08B7D95}"/>
              </a:ext>
            </a:extLst>
          </p:cNvPr>
          <p:cNvSpPr/>
          <p:nvPr/>
        </p:nvSpPr>
        <p:spPr>
          <a:xfrm>
            <a:off x="6301303" y="4435993"/>
            <a:ext cx="347133" cy="4148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ED2A16-C2F5-375D-7469-0F7507A26CCF}"/>
              </a:ext>
            </a:extLst>
          </p:cNvPr>
          <p:cNvSpPr/>
          <p:nvPr/>
        </p:nvSpPr>
        <p:spPr>
          <a:xfrm>
            <a:off x="7419356" y="5719872"/>
            <a:ext cx="347133" cy="4148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ABD01C-4082-5DD2-5FEF-A83A3C61555B}"/>
              </a:ext>
            </a:extLst>
          </p:cNvPr>
          <p:cNvCxnSpPr>
            <a:cxnSpLocks/>
            <a:stCxn id="14" idx="2"/>
            <a:endCxn id="13" idx="1"/>
          </p:cNvCxnSpPr>
          <p:nvPr/>
        </p:nvCxnSpPr>
        <p:spPr>
          <a:xfrm>
            <a:off x="1969300" y="2857497"/>
            <a:ext cx="3040756" cy="4958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76DABB-0691-90F6-C1D7-05FB427B8F63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6095999" y="2857497"/>
            <a:ext cx="378871" cy="15784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9A5EA49-798D-AED5-951F-0FB9449E194B}"/>
              </a:ext>
            </a:extLst>
          </p:cNvPr>
          <p:cNvCxnSpPr>
            <a:cxnSpLocks/>
            <a:stCxn id="16" idx="2"/>
            <a:endCxn id="18" idx="3"/>
          </p:cNvCxnSpPr>
          <p:nvPr/>
        </p:nvCxnSpPr>
        <p:spPr>
          <a:xfrm flipH="1">
            <a:off x="7766489" y="2857497"/>
            <a:ext cx="2456211" cy="30698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345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</TotalTime>
  <Words>0</Words>
  <Application>Microsoft Office PowerPoint</Application>
  <PresentationFormat>宽屏</PresentationFormat>
  <Paragraphs>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Lin, Xiaowei</dc:creator>
  <cp:lastModifiedBy>Xiaowei  Lin</cp:lastModifiedBy>
  <cp:revision>9</cp:revision>
  <dcterms:created xsi:type="dcterms:W3CDTF">2024-07-30T15:24:37Z</dcterms:created>
  <dcterms:modified xsi:type="dcterms:W3CDTF">2024-10-16T03:37:58Z</dcterms:modified>
</cp:coreProperties>
</file>